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5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7704-0FF2-0A42-9623-1751E8BFA009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D28D-AD8D-E64B-A504-7E8E5D0A22C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7704-0FF2-0A42-9623-1751E8BFA009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D28D-AD8D-E64B-A504-7E8E5D0A22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7704-0FF2-0A42-9623-1751E8BFA009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D28D-AD8D-E64B-A504-7E8E5D0A22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7704-0FF2-0A42-9623-1751E8BFA009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D28D-AD8D-E64B-A504-7E8E5D0A22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7704-0FF2-0A42-9623-1751E8BFA009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D28D-AD8D-E64B-A504-7E8E5D0A22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7704-0FF2-0A42-9623-1751E8BFA009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D28D-AD8D-E64B-A504-7E8E5D0A22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7704-0FF2-0A42-9623-1751E8BFA009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D28D-AD8D-E64B-A504-7E8E5D0A22C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7704-0FF2-0A42-9623-1751E8BFA009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D28D-AD8D-E64B-A504-7E8E5D0A22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7704-0FF2-0A42-9623-1751E8BFA009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D28D-AD8D-E64B-A504-7E8E5D0A22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7704-0FF2-0A42-9623-1751E8BFA009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D28D-AD8D-E64B-A504-7E8E5D0A22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7704-0FF2-0A42-9623-1751E8BFA009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D28D-AD8D-E64B-A504-7E8E5D0A22C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7207704-0FF2-0A42-9623-1751E8BFA009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0BED28D-AD8D-E64B-A504-7E8E5D0A22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LANK DOJO LAB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4169" y="1569483"/>
            <a:ext cx="54591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KG I Like To Move It" panose="02000000000000000000" pitchFamily="2" charset="0"/>
              </a:rPr>
              <a:t>26 pts</a:t>
            </a:r>
            <a:r>
              <a:rPr lang="en-US" sz="3000" dirty="0" smtClean="0">
                <a:latin typeface="KG I Like To Move It" panose="02000000000000000000" pitchFamily="2" charset="0"/>
              </a:rPr>
              <a:t>  </a:t>
            </a:r>
            <a:r>
              <a:rPr lang="en-US" sz="3000" dirty="0" smtClean="0">
                <a:latin typeface="KG Miss Kindergarten" panose="02000000000000000000" pitchFamily="2" charset="0"/>
              </a:rPr>
              <a:t>= Leader </a:t>
            </a:r>
            <a:r>
              <a:rPr lang="en-US" sz="3000" dirty="0">
                <a:latin typeface="KG Miss Kindergarten" panose="02000000000000000000" pitchFamily="2" charset="0"/>
              </a:rPr>
              <a:t>Box</a:t>
            </a:r>
          </a:p>
          <a:p>
            <a:r>
              <a:rPr lang="en-US" sz="4000" dirty="0" smtClean="0">
                <a:latin typeface="KG I Like To Move It" panose="02000000000000000000" pitchFamily="2" charset="0"/>
              </a:rPr>
              <a:t>22 </a:t>
            </a:r>
            <a:r>
              <a:rPr lang="en-US" sz="3000" dirty="0" smtClean="0">
                <a:latin typeface="KG I Like To Move It" panose="02000000000000000000" pitchFamily="2" charset="0"/>
              </a:rPr>
              <a:t> </a:t>
            </a:r>
            <a:r>
              <a:rPr lang="en-US" sz="3000" dirty="0">
                <a:latin typeface="KG Miss Kindergarten" panose="02000000000000000000" pitchFamily="2" charset="0"/>
              </a:rPr>
              <a:t>= S</a:t>
            </a:r>
            <a:r>
              <a:rPr lang="en-US" sz="3000" dirty="0" smtClean="0">
                <a:latin typeface="KG Miss Kindergarten" panose="02000000000000000000" pitchFamily="2" charset="0"/>
              </a:rPr>
              <a:t>ticker Sheet</a:t>
            </a:r>
            <a:endParaRPr lang="en-US" sz="3000" dirty="0">
              <a:latin typeface="KG Miss Kindergarten" panose="02000000000000000000" pitchFamily="2" charset="0"/>
            </a:endParaRPr>
          </a:p>
          <a:p>
            <a:r>
              <a:rPr lang="en-US" sz="4000" dirty="0" smtClean="0">
                <a:latin typeface="KG I Like To Move It" panose="02000000000000000000" pitchFamily="2" charset="0"/>
              </a:rPr>
              <a:t> 18</a:t>
            </a:r>
            <a:r>
              <a:rPr lang="en-US" sz="3000" dirty="0" smtClean="0">
                <a:latin typeface="KG I Like To Move It" panose="02000000000000000000" pitchFamily="2" charset="0"/>
              </a:rPr>
              <a:t>  </a:t>
            </a:r>
            <a:r>
              <a:rPr lang="en-US" sz="3000" dirty="0">
                <a:latin typeface="KG Miss Kindergarten" panose="02000000000000000000" pitchFamily="2" charset="0"/>
              </a:rPr>
              <a:t>= </a:t>
            </a:r>
            <a:r>
              <a:rPr lang="en-US" sz="3000" dirty="0" smtClean="0">
                <a:latin typeface="KG Miss Kindergarten" panose="02000000000000000000" pitchFamily="2" charset="0"/>
              </a:rPr>
              <a:t>Tattoo </a:t>
            </a:r>
            <a:r>
              <a:rPr lang="en-US" sz="3000" dirty="0">
                <a:latin typeface="KG Miss Kindergarten" panose="02000000000000000000" pitchFamily="2" charset="0"/>
              </a:rPr>
              <a:t>AND </a:t>
            </a:r>
            <a:r>
              <a:rPr lang="en-US" sz="3000" dirty="0" smtClean="0">
                <a:latin typeface="KG Miss Kindergarten" panose="02000000000000000000" pitchFamily="2" charset="0"/>
              </a:rPr>
              <a:t>Candy</a:t>
            </a:r>
            <a:endParaRPr lang="en-US" sz="3000" dirty="0">
              <a:latin typeface="KG Miss Kindergarten" panose="02000000000000000000" pitchFamily="2" charset="0"/>
            </a:endParaRPr>
          </a:p>
          <a:p>
            <a:r>
              <a:rPr lang="en-US" sz="4000" dirty="0" smtClean="0">
                <a:latin typeface="KG I Like To Move It" panose="02000000000000000000" pitchFamily="2" charset="0"/>
              </a:rPr>
              <a:t> 14</a:t>
            </a:r>
            <a:r>
              <a:rPr lang="en-US" sz="3000" dirty="0" smtClean="0">
                <a:latin typeface="KG I Like To Move It" panose="02000000000000000000" pitchFamily="2" charset="0"/>
              </a:rPr>
              <a:t>  </a:t>
            </a:r>
            <a:r>
              <a:rPr lang="en-US" sz="3000" dirty="0" smtClean="0">
                <a:latin typeface="KG Miss Kindergarten" panose="02000000000000000000" pitchFamily="2" charset="0"/>
              </a:rPr>
              <a:t>= </a:t>
            </a:r>
            <a:r>
              <a:rPr lang="en-US" sz="3000" dirty="0">
                <a:latin typeface="KG Miss Kindergarten" panose="02000000000000000000" pitchFamily="2" charset="0"/>
              </a:rPr>
              <a:t>1 </a:t>
            </a:r>
            <a:r>
              <a:rPr lang="en-US" sz="3000" dirty="0" smtClean="0">
                <a:latin typeface="KG Miss Kindergarten" panose="02000000000000000000" pitchFamily="2" charset="0"/>
              </a:rPr>
              <a:t>Candy </a:t>
            </a:r>
            <a:r>
              <a:rPr lang="en-US" sz="2500" dirty="0" smtClean="0">
                <a:latin typeface="KG Miss Kindergarten" panose="02000000000000000000" pitchFamily="2" charset="0"/>
              </a:rPr>
              <a:t>(OR </a:t>
            </a:r>
            <a:r>
              <a:rPr lang="en-US" sz="2500" dirty="0">
                <a:latin typeface="KG Miss Kindergarten" panose="02000000000000000000" pitchFamily="2" charset="0"/>
              </a:rPr>
              <a:t>2 </a:t>
            </a:r>
            <a:r>
              <a:rPr lang="en-US" sz="2500" dirty="0" smtClean="0">
                <a:latin typeface="KG Miss Kindergarten" panose="02000000000000000000" pitchFamily="2" charset="0"/>
              </a:rPr>
              <a:t>Stickers)</a:t>
            </a:r>
            <a:endParaRPr lang="en-US" sz="2500" dirty="0">
              <a:latin typeface="KG Miss Kindergarten" panose="02000000000000000000" pitchFamily="2" charset="0"/>
            </a:endParaRPr>
          </a:p>
          <a:p>
            <a:r>
              <a:rPr lang="en-US" sz="4000" dirty="0" smtClean="0">
                <a:latin typeface="KG I Like To Move It" panose="02000000000000000000" pitchFamily="2" charset="0"/>
              </a:rPr>
              <a:t> 10  </a:t>
            </a:r>
            <a:r>
              <a:rPr lang="en-US" sz="3000" dirty="0">
                <a:latin typeface="KG Miss Kindergarten" panose="02000000000000000000" pitchFamily="2" charset="0"/>
              </a:rPr>
              <a:t>= 1 </a:t>
            </a:r>
            <a:r>
              <a:rPr lang="en-US" sz="3000" dirty="0" smtClean="0">
                <a:latin typeface="KG Miss Kindergarten" panose="02000000000000000000" pitchFamily="2" charset="0"/>
              </a:rPr>
              <a:t>Sticker</a:t>
            </a:r>
          </a:p>
          <a:p>
            <a:r>
              <a:rPr lang="en-US" sz="3000" dirty="0">
                <a:latin typeface="KG Miss Kindergarten" panose="02000000000000000000" pitchFamily="2" charset="0"/>
              </a:rPr>
              <a:t> </a:t>
            </a:r>
            <a:r>
              <a:rPr lang="en-US" sz="3000" dirty="0">
                <a:latin typeface="KG I Like To Move It" panose="02000000000000000000" pitchFamily="2" charset="0"/>
              </a:rPr>
              <a:t> </a:t>
            </a:r>
            <a:r>
              <a:rPr lang="en-US" sz="4000" dirty="0">
                <a:latin typeface="KG I Like To Move It" panose="02000000000000000000" pitchFamily="2" charset="0"/>
              </a:rPr>
              <a:t>5 </a:t>
            </a:r>
            <a:r>
              <a:rPr lang="en-US" sz="3000" dirty="0" smtClean="0">
                <a:latin typeface="KG Miss Kindergarten" panose="02000000000000000000" pitchFamily="2" charset="0"/>
              </a:rPr>
              <a:t>= Hand Stamped</a:t>
            </a:r>
            <a:endParaRPr lang="en-US" sz="3000" dirty="0"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56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93" y="1853533"/>
            <a:ext cx="5998304" cy="493924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500" dirty="0" smtClean="0">
              <a:latin typeface="KG Miss Kindergarten" panose="02000000000000000000" pitchFamily="2" charset="0"/>
            </a:endParaRPr>
          </a:p>
          <a:p>
            <a:pPr algn="ctr"/>
            <a:r>
              <a:rPr lang="en-US" sz="4500" dirty="0" smtClean="0">
                <a:latin typeface="KG Miss Kindergarten" panose="02000000000000000000" pitchFamily="2" charset="0"/>
              </a:rPr>
              <a:t>I can wait my turn to talk.</a:t>
            </a:r>
            <a:endParaRPr lang="en-US" sz="4500" dirty="0"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203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660" y="1853533"/>
            <a:ext cx="5191340" cy="4939243"/>
          </a:xfrm>
          <a:prstGeom prst="rect">
            <a:avLst/>
          </a:prstGeom>
          <a:effectLst>
            <a:softEdge rad="647700"/>
          </a:effectLst>
        </p:spPr>
      </p:pic>
      <p:sp>
        <p:nvSpPr>
          <p:cNvPr id="3" name="TextBox 2"/>
          <p:cNvSpPr txBox="1"/>
          <p:nvPr/>
        </p:nvSpPr>
        <p:spPr>
          <a:xfrm>
            <a:off x="1" y="0"/>
            <a:ext cx="44355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dirty="0" smtClean="0">
              <a:latin typeface="KG Miss Kindergarten" panose="02000000000000000000" pitchFamily="2" charset="0"/>
            </a:endParaRPr>
          </a:p>
          <a:p>
            <a:pPr algn="ctr"/>
            <a:r>
              <a:rPr lang="en-US" sz="6000" dirty="0" smtClean="0">
                <a:latin typeface="KG Miss Kindergarten" panose="02000000000000000000" pitchFamily="2" charset="0"/>
              </a:rPr>
              <a:t>I can</a:t>
            </a:r>
          </a:p>
          <a:p>
            <a:pPr algn="ctr"/>
            <a:r>
              <a:rPr lang="en-US" sz="6000" dirty="0">
                <a:latin typeface="KG Miss Kindergarten" panose="02000000000000000000" pitchFamily="2" charset="0"/>
              </a:rPr>
              <a:t>a</a:t>
            </a:r>
            <a:r>
              <a:rPr lang="en-US" sz="6000" dirty="0" smtClean="0">
                <a:latin typeface="KG Miss Kindergarten" panose="02000000000000000000" pitchFamily="2" charset="0"/>
              </a:rPr>
              <a:t>lways</a:t>
            </a:r>
            <a:endParaRPr lang="en-US" sz="6000" dirty="0" smtClean="0">
              <a:latin typeface="KG Miss Kindergarten" panose="02000000000000000000" pitchFamily="2" charset="0"/>
            </a:endParaRPr>
          </a:p>
          <a:p>
            <a:pPr algn="ctr"/>
            <a:r>
              <a:rPr lang="en-US" sz="6000" dirty="0" smtClean="0">
                <a:latin typeface="KG Miss Kindergarten" panose="02000000000000000000" pitchFamily="2" charset="0"/>
              </a:rPr>
              <a:t>try.</a:t>
            </a:r>
          </a:p>
          <a:p>
            <a:pPr algn="ctr"/>
            <a:endParaRPr lang="en-US" sz="6000" dirty="0"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93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39" y="2311777"/>
            <a:ext cx="5702940" cy="440884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extBox 1"/>
          <p:cNvSpPr txBox="1"/>
          <p:nvPr/>
        </p:nvSpPr>
        <p:spPr>
          <a:xfrm>
            <a:off x="0" y="-3"/>
            <a:ext cx="9144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500" dirty="0" smtClean="0">
              <a:latin typeface="KG Miss Kindergarten" panose="02000000000000000000" pitchFamily="2" charset="0"/>
            </a:endParaRPr>
          </a:p>
          <a:p>
            <a:pPr algn="ctr"/>
            <a:r>
              <a:rPr lang="en-US" sz="6000" dirty="0" smtClean="0">
                <a:latin typeface="KG Miss Kindergarten" panose="02000000000000000000" pitchFamily="2" charset="0"/>
              </a:rPr>
              <a:t>I can belly breathe.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35774" y="2360022"/>
            <a:ext cx="4148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KG Miss Kindergarten" panose="02000000000000000000" pitchFamily="2" charset="0"/>
              </a:rPr>
              <a:t>I</a:t>
            </a:r>
            <a:r>
              <a:rPr lang="en-US" sz="4000" dirty="0" smtClean="0">
                <a:latin typeface="KG Miss Kindergarten" panose="02000000000000000000" pitchFamily="2" charset="0"/>
              </a:rPr>
              <a:t>f my feelings</a:t>
            </a:r>
          </a:p>
          <a:p>
            <a:pPr algn="ctr"/>
            <a:r>
              <a:rPr lang="en-US" sz="4000" dirty="0" smtClean="0">
                <a:latin typeface="KG Miss Kindergarten" panose="02000000000000000000" pitchFamily="2" charset="0"/>
              </a:rPr>
              <a:t>take over my thoughts.</a:t>
            </a:r>
            <a:endParaRPr lang="en-US" sz="4000" dirty="0"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911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9" r="124" b="5805"/>
          <a:stretch/>
        </p:blipFill>
        <p:spPr>
          <a:xfrm>
            <a:off x="2545927" y="2279177"/>
            <a:ext cx="4141475" cy="45447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extBox 1"/>
          <p:cNvSpPr txBox="1"/>
          <p:nvPr/>
        </p:nvSpPr>
        <p:spPr>
          <a:xfrm>
            <a:off x="0" y="13643"/>
            <a:ext cx="91440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KG Miss Kindergarten" panose="02000000000000000000" pitchFamily="2" charset="0"/>
              </a:rPr>
              <a:t>  </a:t>
            </a:r>
            <a:endParaRPr lang="en-US" sz="2500" dirty="0" smtClean="0">
              <a:latin typeface="KG Miss Kindergarten" panose="02000000000000000000" pitchFamily="2" charset="0"/>
            </a:endParaRPr>
          </a:p>
          <a:p>
            <a:pPr algn="ctr"/>
            <a:r>
              <a:rPr lang="en-US" sz="6000" dirty="0" smtClean="0">
                <a:latin typeface="KG Miss Kindergarten" panose="02000000000000000000" pitchFamily="2" charset="0"/>
              </a:rPr>
              <a:t>I can be </a:t>
            </a:r>
            <a:r>
              <a:rPr lang="en-US" sz="6000" dirty="0" smtClean="0">
                <a:latin typeface="KG Miss Kindergarten" panose="02000000000000000000" pitchFamily="2" charset="0"/>
              </a:rPr>
              <a:t>happy</a:t>
            </a:r>
          </a:p>
          <a:p>
            <a:pPr algn="ctr"/>
            <a:r>
              <a:rPr lang="en-US" sz="6000" dirty="0" smtClean="0">
                <a:latin typeface="KG Miss Kindergarten" panose="02000000000000000000" pitchFamily="2" charset="0"/>
              </a:rPr>
              <a:t>for </a:t>
            </a:r>
            <a:r>
              <a:rPr lang="en-US" sz="6000" dirty="0" smtClean="0">
                <a:latin typeface="KG Miss Kindergarten" panose="02000000000000000000" pitchFamily="2" charset="0"/>
              </a:rPr>
              <a:t>my friends.</a:t>
            </a:r>
            <a:endParaRPr lang="en-US" sz="6000" dirty="0"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027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905" y="1823373"/>
            <a:ext cx="5934394" cy="475943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Rectangle 4"/>
          <p:cNvSpPr/>
          <p:nvPr/>
        </p:nvSpPr>
        <p:spPr>
          <a:xfrm>
            <a:off x="-1172342" y="469880"/>
            <a:ext cx="9144000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60DF9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halkduster"/>
                <a:cs typeface="Chalkduster"/>
              </a:rPr>
              <a:t>LEARN FROM </a:t>
            </a:r>
            <a:b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60DF9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halkduster"/>
                <a:cs typeface="Chalkduster"/>
              </a:rPr>
            </a:b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60DF9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halkduster"/>
                <a:cs typeface="Chalkduster"/>
              </a:rPr>
              <a:t>YOUR MISTAKES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60DF9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990591219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437</TotalTime>
  <Words>72</Words>
  <Application>Microsoft Office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Chalkduster</vt:lpstr>
      <vt:lpstr>Georgia</vt:lpstr>
      <vt:lpstr>KG I Like To Move It</vt:lpstr>
      <vt:lpstr>KG Miss Kindergarten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Katrina Dohse</dc:creator>
  <cp:lastModifiedBy>Kathryn Walker</cp:lastModifiedBy>
  <cp:revision>12</cp:revision>
  <cp:lastPrinted>2015-10-07T15:38:50Z</cp:lastPrinted>
  <dcterms:created xsi:type="dcterms:W3CDTF">2015-05-31T02:42:11Z</dcterms:created>
  <dcterms:modified xsi:type="dcterms:W3CDTF">2015-10-07T19:40:51Z</dcterms:modified>
</cp:coreProperties>
</file>